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C45E-2117-4809-BA03-CABC44D79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F5FB4-2907-45DD-A3A7-9D783D0AF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2764C-1055-420A-A62D-FAD74B57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FC8A9-3FD1-4FA7-A2D7-D00BEBFB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66FA-B35D-4818-B57F-C22B1F608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7738-722A-41BD-B439-931891EB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6655C-BEB3-4C3D-8CA2-10EFDCDE4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11170-D37F-4281-90A6-B98D8A50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CEF7E-134A-4424-9F3B-E93EB637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DD960-4308-4977-916C-99718110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6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637CF-0EC7-4CD8-AB9E-F07C7B954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7BF02-C555-4AB5-9B6D-CF6C2731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DD069-D39A-4C56-920A-6E87A8C4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A2DF9-9582-4F96-AAC4-406E6C7B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6337-785F-41AB-B941-95C9C1CD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1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978CE-0793-4090-B6AF-5E482D495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5DD4-439C-4C8A-8B32-C4B0A3AEF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FC2D5-67B8-44A1-8AD0-3070724D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A5831-EDE6-4BF0-BAD8-0E72B8F1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3FA65-3FAE-422D-919F-39550056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3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D679-9AAC-4E38-8278-51EF52EA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D3179-EF9B-49B5-85DC-D89671DB3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C108C-422C-481A-9C0F-6BC842BA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EDBA4-3E0A-4310-AFFD-4CA1814A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8EAB-C0E8-4E7B-AE84-6F84B23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D17A-0C98-4481-AE6F-A3A8A8B59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7F1E0-8BA7-4627-BF46-0B62ECA18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60077-C374-457F-91BF-AE48E26A8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4D431-9750-4EAD-BE2A-28FE4D05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62A20-6071-4950-96DF-27483461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31FA3-F18F-4CAA-80DE-8E05B5A1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3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39C2-74CF-42E8-9EED-83D62D0B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B5F8D-D29F-4969-842D-51F4A2931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5A5F0-6B9F-46C1-8E5D-08059CF1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47285-17ED-4530-9495-F300D99B9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791DD-AF0A-4A6D-9593-1D5BD7EAE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BDBB3B-A37F-4479-BD7F-B41D5260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E1A205-1C15-4ACB-B55B-B74FD59B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13D6A-AC44-41F0-ACBE-8FB3F35A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7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6637-5447-44E6-BD82-E9C2994A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9FBE8-1D15-4C45-9D12-D4BE3A3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8E4C3-9854-4AB9-A687-21CFD6D0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30D65-6E53-4DAB-B19B-664D1771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A6BFC-64EB-4085-B4F4-8B1B69CC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B6061-160F-4621-99C7-EA196C92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70B90-4039-4556-89F1-134C041D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432CC-2AAA-4789-B936-F57D3C6A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5305-A487-4B55-B6DB-672726F4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767F7-B27C-4CD5-B419-BEBE6232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1A3F8-9CC6-44FF-A31D-69E7CF22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87D86-8087-46A9-B3B3-8A45106E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2DCE3-6438-4D89-A6A7-63C2795A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EDDB-3985-4A9C-8B4C-2B6FD173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D395B-E7E1-407F-B37F-22C9160BF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FF13D-C4F7-4E7E-9BEA-02E7A95C8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3D782-18DB-4D81-A266-508E9AEF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7F3-E0F6-4423-AA36-12158BF2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E8EB0-C599-4B9D-8529-DBD3F609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E92EF-11D8-4B01-B6BA-D9A61ED4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9629F-9378-465A-9E75-CAB32800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D4261-33FE-4DF4-B762-9DFE10A9D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166AE-1D54-4C4C-991D-3BFD7DD2D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C8C6-704A-425A-B858-0C4ACF9F8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6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B68867-677A-40EE-BB02-27319AB8DF9D}"/>
              </a:ext>
            </a:extLst>
          </p:cNvPr>
          <p:cNvSpPr/>
          <p:nvPr/>
        </p:nvSpPr>
        <p:spPr>
          <a:xfrm>
            <a:off x="1" y="0"/>
            <a:ext cx="12191999" cy="1338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The 11</a:t>
            </a:r>
            <a:r>
              <a:rPr lang="en-US" sz="4000" b="1" baseline="30000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th</a:t>
            </a:r>
            <a:r>
              <a:rPr lang="en-US" sz="4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National and The 4</a:t>
            </a:r>
            <a:r>
              <a:rPr lang="en-US" sz="4000" b="1" baseline="30000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th</a:t>
            </a:r>
            <a:r>
              <a:rPr lang="en-US" sz="4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International Conference:</a:t>
            </a:r>
          </a:p>
          <a:p>
            <a:pPr>
              <a:tabLst>
                <a:tab pos="2679700" algn="l"/>
                <a:tab pos="6280150" algn="l"/>
              </a:tabLst>
            </a:pPr>
            <a:r>
              <a:rPr lang="th-TH" sz="4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en-US" sz="4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Management Sciences </a:t>
            </a:r>
            <a:r>
              <a:rPr lang="th-TH" sz="4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09E09-D56F-4941-B64E-4DD5C724A0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54406" y="0"/>
            <a:ext cx="3132832" cy="133894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8AE5706-436F-4378-A261-C6883C54E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0931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slide presentation can be designed to the author’s style. However, please input the banner following this template </a:t>
            </a:r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first slide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6B2BBAD-EE56-4433-915B-CB6E93EC7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606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3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CE77-9305-47B4-A07C-3FA89F05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Topics for Oral Presentation (Online)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D1CB-FF26-4931-BACE-C564CE867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825625"/>
            <a:ext cx="4828674" cy="4351338"/>
          </a:xfrm>
          <a:ln>
            <a:solidFill>
              <a:schemeClr val="accent1"/>
            </a:solidFill>
            <a:prstDash val="lgDash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Objectives</a:t>
            </a:r>
            <a:endParaRPr lang="th-TH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Framework (optional)</a:t>
            </a:r>
            <a:endParaRPr lang="th-TH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</a:t>
            </a:r>
            <a:endParaRPr lang="th-TH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th-TH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9C48DC-77BB-4E6C-948F-7AF729C4D076}"/>
              </a:ext>
            </a:extLst>
          </p:cNvPr>
          <p:cNvSpPr txBox="1">
            <a:spLocks/>
          </p:cNvSpPr>
          <p:nvPr/>
        </p:nvSpPr>
        <p:spPr>
          <a:xfrm>
            <a:off x="5588878" y="1825625"/>
            <a:ext cx="4828674" cy="4351338"/>
          </a:xfrm>
          <a:prstGeom prst="rect">
            <a:avLst/>
          </a:prstGeom>
          <a:ln>
            <a:solidFill>
              <a:schemeClr val="accent1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Unrequired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h-T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The above topics, author can explain without slides in order to present within the time limit.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minutes for oral presentation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 minutes for Q&amp;A</a:t>
            </a:r>
          </a:p>
        </p:txBody>
      </p:sp>
    </p:spTree>
    <p:extLst>
      <p:ext uri="{BB962C8B-B14F-4D97-AF65-F5344CB8AC3E}">
        <p14:creationId xmlns:p14="http://schemas.microsoft.com/office/powerpoint/2010/main" val="163548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5F6B-205C-49F4-A5F2-A31A7D1F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EB061-1338-45B8-9309-B75ADBE4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7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1341-CFE4-42DC-891B-51C0EBB2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1C92-E0E8-45C3-A2B9-1955AB168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5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JasmineUPC</vt:lpstr>
      <vt:lpstr>Times New Roman</vt:lpstr>
      <vt:lpstr>Office Theme</vt:lpstr>
      <vt:lpstr>The slide presentation can be designed to the author’s style. However, please input the banner following this template only the first slide.</vt:lpstr>
      <vt:lpstr>Topics for Oral Presentation (Online)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นำเสนองานผู้วิจัยสามารถออกแบบได้ตามความเหมาะสม แต่สไลด์แรกขอให้มี Header เป็นชื่องานประชุมวิชาการตามตัวอย่างด้านบน</dc:title>
  <dc:creator>araya ariya</dc:creator>
  <cp:lastModifiedBy>araya ariya</cp:lastModifiedBy>
  <cp:revision>4</cp:revision>
  <dcterms:created xsi:type="dcterms:W3CDTF">2021-12-16T15:32:58Z</dcterms:created>
  <dcterms:modified xsi:type="dcterms:W3CDTF">2021-12-21T07:02:05Z</dcterms:modified>
</cp:coreProperties>
</file>